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4" r:id="rId11"/>
    <p:sldId id="265" r:id="rId12"/>
    <p:sldId id="285" r:id="rId13"/>
    <p:sldId id="286" r:id="rId14"/>
    <p:sldId id="287" r:id="rId15"/>
    <p:sldId id="266" r:id="rId16"/>
    <p:sldId id="288"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9" r:id="rId33"/>
    <p:sldId id="282"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icropipette" TargetMode="External"/><Relationship Id="rId7" Type="http://schemas.openxmlformats.org/officeDocument/2006/relationships/hyperlink" Target="https://en.wikipedia.org/wiki/Somatic_Cell_Nuclear_Transfer" TargetMode="External"/><Relationship Id="rId2" Type="http://schemas.openxmlformats.org/officeDocument/2006/relationships/hyperlink" Target="https://en.wikipedia.org/wiki/Pipette" TargetMode="External"/><Relationship Id="rId1" Type="http://schemas.openxmlformats.org/officeDocument/2006/relationships/slideLayout" Target="../slideLayouts/slideLayout7.xml"/><Relationship Id="rId6" Type="http://schemas.openxmlformats.org/officeDocument/2006/relationships/hyperlink" Target="https://en.wikipedia.org/wiki/M_phase" TargetMode="External"/><Relationship Id="rId5" Type="http://schemas.openxmlformats.org/officeDocument/2006/relationships/hyperlink" Target="https://en.wikipedia.org/wiki/Nocodazole" TargetMode="External"/><Relationship Id="rId4" Type="http://schemas.openxmlformats.org/officeDocument/2006/relationships/hyperlink" Target="https://en.wikipedia.org/wiki/Microtubul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Cloning is a    creation of an    organism that is an    exact copy of    another. This    means that every    single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r>
              <a:rPr lang="en-US" b="1" dirty="0" smtClean="0"/>
              <a:t>Tools and reagents</a:t>
            </a:r>
          </a:p>
          <a:p>
            <a:r>
              <a:rPr lang="en-US" dirty="0" smtClean="0"/>
              <a:t>Nuclear transfer is a delicate process that is a major hurdle in the development of cloning technology.</a:t>
            </a:r>
            <a:endParaRPr lang="en-US" baseline="30000" dirty="0" smtClean="0"/>
          </a:p>
          <a:p>
            <a:endParaRPr lang="en-US" baseline="30000" dirty="0" smtClean="0"/>
          </a:p>
          <a:p>
            <a:r>
              <a:rPr lang="en-US" dirty="0" smtClean="0"/>
              <a:t> Materials used in this procedure are a microscope, a holding </a:t>
            </a:r>
            <a:r>
              <a:rPr lang="en-US" dirty="0" smtClean="0">
                <a:hlinkClick r:id="rId2" tooltip="Pipette"/>
              </a:rPr>
              <a:t>pipette</a:t>
            </a:r>
            <a:r>
              <a:rPr lang="en-US" dirty="0" smtClean="0"/>
              <a:t> (small vacuum) to keep the </a:t>
            </a:r>
            <a:r>
              <a:rPr lang="en-US" dirty="0" err="1" smtClean="0"/>
              <a:t>oocyte</a:t>
            </a:r>
            <a:r>
              <a:rPr lang="en-US" dirty="0" smtClean="0"/>
              <a:t> in place, and a </a:t>
            </a:r>
            <a:r>
              <a:rPr lang="en-US" dirty="0" smtClean="0">
                <a:hlinkClick r:id="rId3" tooltip="Micropipette"/>
              </a:rPr>
              <a:t>micropipette</a:t>
            </a:r>
            <a:r>
              <a:rPr lang="en-US" dirty="0" smtClean="0"/>
              <a:t> (hair-thin needle) capable of extracting the nucleus of a cell using a vacuum. For some species, such as mouse, a drill is used to pierce the outer layers of the </a:t>
            </a:r>
            <a:r>
              <a:rPr lang="en-US" dirty="0" err="1" smtClean="0"/>
              <a:t>oocyte</a:t>
            </a:r>
            <a:r>
              <a:rPr lang="en-US" dirty="0" smtClean="0"/>
              <a:t>.</a:t>
            </a:r>
          </a:p>
          <a:p>
            <a:endParaRPr lang="en-US" dirty="0" smtClean="0"/>
          </a:p>
          <a:p>
            <a:r>
              <a:rPr lang="en-US" dirty="0" smtClean="0"/>
              <a:t>Various chemical reagents are used to increase cloning efficiency. </a:t>
            </a:r>
            <a:r>
              <a:rPr lang="en-US" dirty="0" smtClean="0">
                <a:hlinkClick r:id="rId4" tooltip="Microtubule"/>
              </a:rPr>
              <a:t>Microtubule</a:t>
            </a:r>
            <a:r>
              <a:rPr lang="en-US" dirty="0" smtClean="0"/>
              <a:t> inhibitors, such as </a:t>
            </a:r>
            <a:r>
              <a:rPr lang="en-US" dirty="0" err="1" smtClean="0">
                <a:hlinkClick r:id="rId5" tooltip="Nocodazole"/>
              </a:rPr>
              <a:t>nocodazole</a:t>
            </a:r>
            <a:r>
              <a:rPr lang="en-US" dirty="0" smtClean="0"/>
              <a:t>, are used to arrest the </a:t>
            </a:r>
            <a:r>
              <a:rPr lang="en-US" dirty="0" err="1" smtClean="0"/>
              <a:t>oocyte</a:t>
            </a:r>
            <a:r>
              <a:rPr lang="en-US" dirty="0" smtClean="0"/>
              <a:t> in </a:t>
            </a:r>
            <a:r>
              <a:rPr lang="en-US" dirty="0" smtClean="0">
                <a:hlinkClick r:id="rId6" tooltip="M phase"/>
              </a:rPr>
              <a:t>M phase</a:t>
            </a:r>
            <a:r>
              <a:rPr lang="en-US" dirty="0" smtClean="0"/>
              <a:t>, during which its nuclear membrane is dissolved. Chemicals are also used to stimulate </a:t>
            </a:r>
            <a:r>
              <a:rPr lang="en-US" dirty="0" err="1" smtClean="0"/>
              <a:t>oocyte</a:t>
            </a:r>
            <a:r>
              <a:rPr lang="en-US" dirty="0" smtClean="0"/>
              <a:t> activation. When applied the membrane is completely dissolved.</a:t>
            </a:r>
          </a:p>
          <a:p>
            <a:r>
              <a:rPr lang="en-US" dirty="0" smtClean="0"/>
              <a:t>Somatic cell nuclear transfer</a:t>
            </a:r>
          </a:p>
          <a:p>
            <a:r>
              <a:rPr lang="en-US" b="1" dirty="0" smtClean="0">
                <a:hlinkClick r:id="rId7" tooltip="Somatic Cell Nuclear Transfer"/>
              </a:rPr>
              <a:t>Somatic Cell Nuclear Transfer</a:t>
            </a:r>
            <a:r>
              <a:rPr lang="en-US" dirty="0" smtClean="0"/>
              <a:t> (SCNT) is the process by which the nucleus of an </a:t>
            </a:r>
            <a:r>
              <a:rPr lang="en-US" dirty="0" err="1" smtClean="0"/>
              <a:t>oocyte</a:t>
            </a:r>
            <a:r>
              <a:rPr lang="en-US" dirty="0" smtClean="0"/>
              <a:t> (egg cell) is removed and is replaced with the nucleus of a somatic (body) cell (examples include skin, heart, or nerve cell). </a:t>
            </a:r>
          </a:p>
          <a:p>
            <a:r>
              <a:rPr lang="en-US" dirty="0" smtClean="0"/>
              <a:t>The two entities fuse to become one and factors in the </a:t>
            </a:r>
            <a:r>
              <a:rPr lang="en-US" dirty="0" err="1" smtClean="0"/>
              <a:t>oocyte</a:t>
            </a:r>
            <a:r>
              <a:rPr lang="en-US" dirty="0" smtClean="0"/>
              <a:t> cause the somatic nucleus to reprogram to a </a:t>
            </a:r>
            <a:r>
              <a:rPr lang="en-US" dirty="0" err="1" smtClean="0"/>
              <a:t>pluripotent</a:t>
            </a:r>
            <a:r>
              <a:rPr lang="en-US" dirty="0" smtClean="0"/>
              <a:t> state. </a:t>
            </a:r>
          </a:p>
          <a:p>
            <a:endParaRPr lang="en-US" dirty="0" smtClean="0"/>
          </a:p>
          <a:p>
            <a:r>
              <a:rPr lang="en-US" dirty="0" smtClean="0"/>
              <a:t>The cell contains genetic information identical to the donated somatic cell. After stimulating this cell to begin dividing, in the proper conditions an embryo will develop. Stem cells can be extracted 5–6 days later and used for research</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dvantages of Animal                            Disadvantages of AnimalCloning                                         Cl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he Steps1. Nucleus is taken out of the   organism that is being   cloned.2. Nucleus of an egg cell is   removed.3. The o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Limitations• It takes a lot of tries to get a successful  clone• The procedure is manual• Some of the wanted DNA is not t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 case study: the Life of Dolly&#10;Birth- 5th July&#10;1996&#10;First Wave of Concern:&#10;At one year old, tests&#10;revealed that Dolly's&#10;t..."/>
          <p:cNvPicPr>
            <a:picLocks noChangeAspect="1" noChangeArrowheads="1"/>
          </p:cNvPicPr>
          <p:nvPr/>
        </p:nvPicPr>
        <p:blipFill>
          <a:blip r:embed="rId2"/>
          <a:srcRect/>
          <a:stretch>
            <a:fillRect/>
          </a:stretch>
        </p:blipFill>
        <p:spPr bwMode="auto">
          <a:xfrm>
            <a:off x="0" y="0"/>
            <a:ext cx="9144000" cy="6629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Applications of Somatic Cell Cloning&#10;• A key reason behind the usefulness of cloning&#10;is that by producing near-identical 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griculture:&#10;• SCNT ensures the rapid production&#10;of genetically modified herds or elite&#10;individuals with desirable trait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LONED ANIMALS&#10;In 1996, Scottish researchers shocked the world&#10;with the news that they had cloned a sheep,&#10;which they dubb..."/>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ndian bison, also known as gaur, look like a cross&#10;between an ox and a water buffalo. They are&#10;commonly found in Asian t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heendangered European mouflon, also&#10;known as a small, feral sheep, was first&#10;cloned in 2001 in Italy. Threatened in its&#10;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ISTORY &lt;ul&gt;&lt;li&gt;Everybody knows about Dolly the cloned sheep, but few people know all the details about cloning, includi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e domestic ferret was first cloned in&#10;2006through somatic cell nuclear transfer, in&#10;part to produce test subjects for h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hewater buffalo, also known as the&#10;Asian buffalo, is a large member of the&#10;bovini family that hshorns that curve&#10;backwar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he banteng is a species of wild cattle found primarily in&#10;Southeast Asia. Banteng, which are also known as native&#10;Indones..."/>
          <p:cNvPicPr>
            <a:picLocks noChangeAspect="1" noChangeArrowheads="1"/>
          </p:cNvPicPr>
          <p:nvPr/>
        </p:nvPicPr>
        <p:blipFill>
          <a:blip r:embed="rId2"/>
          <a:srcRect/>
          <a:stretch>
            <a:fillRect/>
          </a:stretch>
        </p:blipFill>
        <p:spPr bwMode="auto">
          <a:xfrm>
            <a:off x="0" y="0"/>
            <a:ext cx="9144000" cy="6705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he Pyrenean ibex was declared extinct&#10;when the last of its kind was found dead in&#10;its native Spain in 2000. But in 2009,&#1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opycat&#10;The world's first cloned kitten, named Cc.&#10;It was created by scientists in Texas using&#10;a cell taken from an adult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   The offspring of cloned       People can get an animal    animals are often born         that looks the same as    d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   Expensive and highly inefficient.   More than 90% of cloning attempts fail to produce a viable    offspring.   In ad..."/>
          <p:cNvPicPr>
            <a:picLocks noChangeAspect="1" noChangeArrowheads="1"/>
          </p:cNvPicPr>
          <p:nvPr/>
        </p:nvPicPr>
        <p:blipFill>
          <a:blip r:embed="rId2"/>
          <a:srcRect/>
          <a:stretch>
            <a:fillRect/>
          </a:stretch>
        </p:blipFill>
        <p:spPr bwMode="auto">
          <a:xfrm>
            <a:off x="228600" y="228600"/>
            <a:ext cx="8153400" cy="6629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   Appearing healthy at a young age unfortunately is not a    good indicator of long term survival.   Clones have been 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3. According to FDA Meat   and milk from cow, pig,   and goat clones, and   the offspring of any   clones, are as safe as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    Due to the inefficiency of animal    cloning and the lack of understanding    about reproductive cloning, many    sc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RENT EVENT &lt;ul&gt;&lt;li&gt;Scientists have successfully cloned a calico cat named rainbow. The scientists named the cat cc whic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   The same problems would be expected in human    cloning. In addition, scientists do not know how cloning    could imp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cientists have accelerated more into the world ofanimal cloning. Since Dolly, the first clonedmammal, was created, scient..."/>
          <p:cNvPicPr>
            <a:picLocks noChangeAspect="1" noChangeArrowheads="1"/>
          </p:cNvPicPr>
          <p:nvPr/>
        </p:nvPicPr>
        <p:blipFill>
          <a:blip r:embed="rId2"/>
          <a:srcRect/>
          <a:stretch>
            <a:fillRect/>
          </a:stretch>
        </p:blipFill>
        <p:spPr bwMode="auto">
          <a:xfrm>
            <a:off x="0" y="0"/>
            <a:ext cx="89916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imitations&#10;• A limitation of the SCNT technique for human therapeutic cloning&#10;is the need for human oocytes. Hence, the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   The same technique will be used to purify the proteins in medicines and    therefore help ones struggling with a mort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nimal cloni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CTS!!! &lt;ul&gt;&lt;li&gt;Cloned animals age faster than normal animals!!! &lt;/li&gt;&lt;/ul&gt;&lt;ul&gt;&lt;li&gt;The first cloned animal was a tadpol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   Legal aspects Animal testing – breeding for  unhealthy traits Violation of constitutional rights Inclusion of ani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 Ethical aspects   Associated with ethical considerations of fellow-creature    status and an ethical judgement on ani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   &quot;Clones are genetic copies of an animal    and Theyre similar to identical twins, but    born at different times.“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 GE animals hold great promise for  human and animal health, the  environment, and agriculture. Health protection of an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Somatic cell collected      Egg cell collected from    from that is to be           female of the same    cloned i.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21</Words>
  <Application>Microsoft Office PowerPoint</Application>
  <PresentationFormat>On-screen Show (4:3)</PresentationFormat>
  <Paragraphs>11</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HP India</cp:lastModifiedBy>
  <cp:revision>11</cp:revision>
  <dcterms:created xsi:type="dcterms:W3CDTF">2006-08-16T00:00:00Z</dcterms:created>
  <dcterms:modified xsi:type="dcterms:W3CDTF">2020-03-26T12:07:20Z</dcterms:modified>
</cp:coreProperties>
</file>